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8AB5C-9CB2-4337-A61C-940AB1BE9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57C36F-1737-41D5-837E-4AF7EA00F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D60FB2-A773-4BB9-B6D6-C561F193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0A4023-1F0A-477A-B7F5-3C0C645B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C1D07D-5AD5-42F3-92DD-99588FFE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79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B8E21-0E60-46B7-9321-BB179E7C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0C6031-66A6-4361-9BF3-7A4348084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05846D-D24B-42F6-8126-3D926E3C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3A5607-9FCD-4A56-8775-9C652BE6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8D0DA-7B04-486B-9AE1-DD7BDE0C1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16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FC442E-2C51-46D3-8EDC-93F710D5A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DEC3EF-1578-4859-9B39-BC443CB10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E8348B-2317-4CE2-A0AB-9C5F2760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5521FB-21D5-439D-A456-7F9CC17B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32904-9552-469C-9C1E-800A4C64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33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D76B7-73B0-4539-9EB1-22712AAC6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CE9362-DEBC-4CE0-8A54-422FD0479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5D707-9E02-4A25-8EF8-450E2BF0B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5B62A9-8096-4CD1-80EE-A1377A66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A1DC3-66D8-4C6C-8D32-0CCCF3D0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3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412B8-55FE-4573-ACF1-09ED00B9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416B8D-CAF5-422D-A99D-B133F7327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732B80-C82E-4F63-A100-FE58EC40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566AAC-FA8E-4369-BAA4-E700C6099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6CB77B-279D-410D-A52D-AFB8757B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3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03C31-3DB5-41B5-A0E7-35E1DC752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2FD325-39C1-43CB-ACDA-22E9476C8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7E7A76-CD71-4514-96F7-9A65CD2DF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74139-62AE-4F43-A855-495624F5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CB88D2-368D-481A-B28F-FE51D884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5B469C-30ED-406B-A4B2-6FC83A65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25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5380B-B917-49CD-B9EB-067BE8E8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3BF4E4-679D-4F77-A5D1-C10F8C9D1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25F599-7BD9-49DA-B665-9F0F06E54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E5B407-3457-4FD9-B650-AD59F6953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88A7A5B-B3F1-4495-8DE8-140A58ECD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4FD1C9-989E-4697-885E-52F890B3E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09EAA0-310F-4404-BA4A-8216BC7C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4AFA94-72B2-46CC-ADA0-74FFE180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80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8BCBA-3A99-4E0E-9759-757B42E8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0F0B9B-7BBE-4D3C-B900-38909C22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6E1592-2901-426B-9FBE-07674790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C7F634-483A-4C24-BF51-ED0DE398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95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EE2FD8-DEBC-4293-9D33-B7290EC2E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248887-127F-41A4-8E17-C37DBB0D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5B86F7-6FA0-4CC1-9904-9647E91D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24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069E5-50A1-433B-A8D5-5E6F2FC2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E4BECC-AACF-4977-B285-B04C659EF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F64D3C-A844-4A01-83DA-D77990076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9310C0-2919-4E4A-934F-A9A4776F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47F6F8-A097-406D-957E-631C9D0A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C2E3D7-A8D7-4086-A025-DC0F21F2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6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BDE21-C124-4F69-B498-A4BFF86FF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D09528-9701-4159-9B0B-859F9E9DC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F34F04-337A-43C5-9A4B-7770B575F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6F3E91-2DA1-4C77-A45F-3628BDCB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F81088-5FB7-4126-AB95-34BE0D558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09EC4-82A3-4A22-8AB1-8150EC65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38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9882C3-3372-45AD-9AFB-5013F5313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2D9BA0-CC7C-488A-9F6D-F94EE2E49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8CA0A4-E031-40FD-B88C-907FEB6A4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6A62-94D5-48AA-8AD2-84AE12C2C534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A1D61-E47B-494B-A716-35606FD21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953C7D-2097-46CE-8946-ACC118E44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DDF5-D477-469F-AA10-0481AB9B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82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3ECE6-7EF6-486B-87B3-810817FBC0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テスト用</a:t>
            </a:r>
          </a:p>
        </p:txBody>
      </p:sp>
    </p:spTree>
    <p:extLst>
      <p:ext uri="{BB962C8B-B14F-4D97-AF65-F5344CB8AC3E}">
        <p14:creationId xmlns:p14="http://schemas.microsoft.com/office/powerpoint/2010/main" val="65940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8F543E-8FBE-421C-8AEF-875A18A53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サンプル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32D77-FB8D-4395-A231-F948F8BB3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984"/>
            <a:ext cx="10515600" cy="5440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④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⑤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⑥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⑦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⑧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⑩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601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Office テーマ</vt:lpstr>
      <vt:lpstr>テスト用</vt:lpstr>
      <vt:lpstr>サンプル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テスト用</dc:title>
  <dc:creator>片野 信吾</dc:creator>
  <cp:lastModifiedBy>片野 信吾</cp:lastModifiedBy>
  <cp:revision>1</cp:revision>
  <dcterms:created xsi:type="dcterms:W3CDTF">2021-11-12T01:01:41Z</dcterms:created>
  <dcterms:modified xsi:type="dcterms:W3CDTF">2021-11-12T01:03:32Z</dcterms:modified>
</cp:coreProperties>
</file>